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5" r:id="rId8"/>
    <p:sldId id="263" r:id="rId9"/>
    <p:sldId id="264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4"/>
    <p:restoredTop sz="94696"/>
  </p:normalViewPr>
  <p:slideViewPr>
    <p:cSldViewPr snapToGrid="0" snapToObjects="1">
      <p:cViewPr varScale="1">
        <p:scale>
          <a:sx n="151" d="100"/>
          <a:sy n="151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CEBE3-D0D8-064F-9D6D-CCCC3D905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24AAD-9052-1040-B011-C5BE75C89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C92ED-57D8-E145-8AFA-BB11D04A1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4B5-68AE-AF46-A756-67B6E6175334}" type="datetimeFigureOut">
              <a:rPr lang="ru-RU" smtClean="0"/>
              <a:t>04.11.2019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94405-B086-2D4B-A43A-732F149C3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1B1CC-69A1-8E46-9031-82E4E174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982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1E9D5-D2C1-DA44-8FDD-0F6378873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1FFE3-2D00-3947-ADB4-987128ED9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187B7-46D1-954C-8FEC-A9441AB89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4B5-68AE-AF46-A756-67B6E6175334}" type="datetimeFigureOut">
              <a:rPr lang="ru-RU" smtClean="0"/>
              <a:t>04.11.2019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2F6AE-321C-3D44-A73B-332986789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7CBC6-84FD-744F-8802-CCA28370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326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6B5FF3-5840-AF46-89AD-72EA656FD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33042-884C-1648-BD65-7F1252DC8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7CCD0-6FD2-174F-8B41-9F85204A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4B5-68AE-AF46-A756-67B6E6175334}" type="datetimeFigureOut">
              <a:rPr lang="ru-RU" smtClean="0"/>
              <a:t>04.11.2019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7216B-371C-A04C-BBD5-A02D30CB4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FFDFE-4885-1C44-8214-FEE2D9C6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81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07968-2B12-C34E-ADA5-ED1DB848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9E82F-1123-DC43-BF1E-32DFAF80E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7DAED-15F1-DE4C-81CB-3878CCFF5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4B5-68AE-AF46-A756-67B6E6175334}" type="datetimeFigureOut">
              <a:rPr lang="ru-RU" smtClean="0"/>
              <a:t>04.11.2019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3CB0A-C061-F842-9665-968DE6809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0748B-8ACD-B547-9CA5-92DC0B5FF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545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D3F9-DAB8-0C46-B5DE-5A38C4FF8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B78A9-DC7E-DD48-829E-BA0367459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7D5A1-F335-D44B-916A-170718622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4B5-68AE-AF46-A756-67B6E6175334}" type="datetimeFigureOut">
              <a:rPr lang="ru-RU" smtClean="0"/>
              <a:t>04.11.2019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3652B-FE06-4248-BA8A-00A4C800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8292F-7434-F047-81A9-F8F8AE39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15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3F30-670C-3D4A-8AB8-18AA3162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398ED-7CE3-E449-9113-DCC2589A9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F5CD2-E10B-7D42-8003-6537C7876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D0DF6-68BA-B548-965F-27464F5B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4B5-68AE-AF46-A756-67B6E6175334}" type="datetimeFigureOut">
              <a:rPr lang="ru-RU" smtClean="0"/>
              <a:t>04.11.2019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C1633-1C85-9543-BE8D-D3DF6F899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2E7C1-0F47-5C4D-A1DD-B2513EF1E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531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030D-18FB-C545-A582-97A9FC49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87A3C-A28E-1A43-AEBF-FFDE9D01B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CB686-AD02-0D40-A0EF-E690ABE46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6FAAF-2BD0-774F-B016-754052471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0FFFA-0A74-7A40-AA27-7F190A94B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949964-D216-6948-A618-ABE679DC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4B5-68AE-AF46-A756-67B6E6175334}" type="datetimeFigureOut">
              <a:rPr lang="ru-RU" smtClean="0"/>
              <a:t>04.11.2019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8F330-C79B-1B4E-AEA4-85BF5D8D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93520-230F-634A-9ACE-EC14EC8DB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022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1CA3B-36F4-9E4F-827A-050BE671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C8BDE-F1C1-394D-B799-4AE4629C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4B5-68AE-AF46-A756-67B6E6175334}" type="datetimeFigureOut">
              <a:rPr lang="ru-RU" smtClean="0"/>
              <a:t>04.11.2019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A6D79-3707-FE44-AFCB-A37BE9DCE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9BA04-C00B-B740-A4DD-6A5D70F0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43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FEBC45-DECE-4044-804F-36A964E85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4B5-68AE-AF46-A756-67B6E6175334}" type="datetimeFigureOut">
              <a:rPr lang="ru-RU" smtClean="0"/>
              <a:t>04.11.2019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8BE11C-184D-6B46-872A-CE5AE070F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3BE97-0D2F-7A44-B146-1ECBBB6D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829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6F738-4E08-834F-B948-1D107C3C2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3EC8C-DCA2-8841-A879-B36FECE1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A6BCC-1A25-A845-88C7-A55330B03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05AD6-B80F-C949-B9F1-8A3E555A6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4B5-68AE-AF46-A756-67B6E6175334}" type="datetimeFigureOut">
              <a:rPr lang="ru-RU" smtClean="0"/>
              <a:t>04.11.2019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B708A-1A4E-BE40-8550-33D04F6E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3AF52-3DDF-1A4C-8D9C-265110FE7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526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908AB-213E-6546-8A77-EA0E0C4F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8CD97C-658D-154E-A28A-24356F80A8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A20FAF-22FD-714D-AF6E-78A270F56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74024-9981-664E-8CF3-6AF29E857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4B5-68AE-AF46-A756-67B6E6175334}" type="datetimeFigureOut">
              <a:rPr lang="ru-RU" smtClean="0"/>
              <a:t>04.11.2019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68824-972C-FC40-BEB3-73BD1BF6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9EC5A-88B8-D948-9286-C4296831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84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9C1E58-7D5B-B142-92A6-573CD984B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17C65-6D38-FF43-86F0-D6E4B9EAD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C47FB-D6A5-BB44-BE1A-4CA39E264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8F4B5-68AE-AF46-A756-67B6E6175334}" type="datetimeFigureOut">
              <a:rPr lang="ru-RU" smtClean="0"/>
              <a:t>04.11.2019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AA93B-460D-2C41-B206-BB9BA374E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2512F-3C2C-734D-9B00-40385E03D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8333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5FA86A-C643-5346-89A4-E9EAF255B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EA7F0E0-C43A-5B4C-9424-AFEDBC193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773" y="259335"/>
            <a:ext cx="3181563" cy="1137950"/>
          </a:xfrm>
          <a:ln w="28575">
            <a:solidFill>
              <a:srgbClr val="92D050"/>
            </a:solidFill>
            <a:prstDash val="dash"/>
          </a:ln>
        </p:spPr>
        <p:txBody>
          <a:bodyPr anchor="ctr">
            <a:normAutofit/>
          </a:bodyPr>
          <a:lstStyle/>
          <a:p>
            <a:pPr algn="l"/>
            <a:r>
              <a:rPr lang="ru-RU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 Николай</a:t>
            </a:r>
            <a:br>
              <a:rPr lang="ru-RU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ru-RU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 </a:t>
            </a:r>
            <a:r>
              <a:rPr lang="ru-RU" sz="32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Эккерт</a:t>
            </a:r>
            <a:endParaRPr lang="ru-RU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B6C99-30DB-3348-86AC-12C644675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9109" y="259334"/>
            <a:ext cx="7554931" cy="3169666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  <a:sp3d>
            <a:bevelT prst="convex"/>
          </a:sp3d>
        </p:spPr>
        <p:txBody>
          <a:bodyPr>
            <a:normAutofit/>
          </a:bodyPr>
          <a:lstStyle/>
          <a:p>
            <a:r>
              <a:rPr lang="ru-RU" sz="8000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Pagode Cyrillic" panose="02000803000000000000" pitchFamily="2" charset="77"/>
              </a:rPr>
              <a:t>Технология разработки ПО</a:t>
            </a:r>
          </a:p>
        </p:txBody>
      </p:sp>
    </p:spTree>
    <p:extLst>
      <p:ext uri="{BB962C8B-B14F-4D97-AF65-F5344CB8AC3E}">
        <p14:creationId xmlns:p14="http://schemas.microsoft.com/office/powerpoint/2010/main" val="1446819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093E45-B2B2-944F-A66C-D181D9008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78605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F69759-C81F-7F44-910D-410589864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253331"/>
            <a:ext cx="8190753" cy="4351338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E29851-A462-3941-8191-AE37FEEC1BAB}"/>
              </a:ext>
            </a:extLst>
          </p:cNvPr>
          <p:cNvCxnSpPr>
            <a:cxnSpLocks/>
          </p:cNvCxnSpPr>
          <p:nvPr/>
        </p:nvCxnSpPr>
        <p:spPr>
          <a:xfrm>
            <a:off x="3154995" y="507012"/>
            <a:ext cx="5996361" cy="51656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8A01A2-44EF-3947-8EA1-5050DE57B648}"/>
              </a:ext>
            </a:extLst>
          </p:cNvPr>
          <p:cNvCxnSpPr>
            <a:cxnSpLocks/>
          </p:cNvCxnSpPr>
          <p:nvPr/>
        </p:nvCxnSpPr>
        <p:spPr>
          <a:xfrm flipH="1">
            <a:off x="3204235" y="507012"/>
            <a:ext cx="5379567" cy="50976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45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E50F-D344-174C-9EAA-0DACAE9F2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72" y="5248624"/>
            <a:ext cx="10515600" cy="1325563"/>
          </a:xfrm>
        </p:spPr>
        <p:txBody>
          <a:bodyPr numCol="1" anchor="b"/>
          <a:lstStyle/>
          <a:p>
            <a:r>
              <a:rPr lang="en-US" dirty="0"/>
              <a:t>Release.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2829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DC885-9826-3F45-9AE8-4AF3F8010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D69185-BBE9-8040-99CD-C533BAB544BE}"/>
              </a:ext>
            </a:extLst>
          </p:cNvPr>
          <p:cNvSpPr txBox="1"/>
          <p:nvPr/>
        </p:nvSpPr>
        <p:spPr>
          <a:xfrm rot="21232499">
            <a:off x="2784296" y="2598003"/>
            <a:ext cx="169523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400" dirty="0">
                <a:latin typeface="Pagode Cyrillic" panose="02000803000000000000" pitchFamily="2" charset="77"/>
              </a:rPr>
              <a:t>Чтобы в браузере</a:t>
            </a:r>
            <a:r>
              <a:rPr lang="en-US" sz="2400" dirty="0">
                <a:latin typeface="Pagode Cyrillic" panose="02000803000000000000" pitchFamily="2" charset="77"/>
              </a:rPr>
              <a:t>…</a:t>
            </a:r>
            <a:r>
              <a:rPr lang="ru-RU" sz="2400" dirty="0">
                <a:latin typeface="Pagode Cyrillic" panose="02000803000000000000" pitchFamily="2" charset="7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CB463-F78E-C744-B890-4C025804F5F5}"/>
              </a:ext>
            </a:extLst>
          </p:cNvPr>
          <p:cNvSpPr txBox="1"/>
          <p:nvPr/>
        </p:nvSpPr>
        <p:spPr>
          <a:xfrm rot="21232499">
            <a:off x="5053173" y="1188554"/>
            <a:ext cx="16952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latin typeface="Pagode Cyrillic" panose="02000803000000000000" pitchFamily="2" charset="77"/>
              </a:rPr>
              <a:t>PWA</a:t>
            </a:r>
            <a:endParaRPr lang="ru-RU" sz="3200" dirty="0">
              <a:latin typeface="Pagode Cyrillic" panose="02000803000000000000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DDB767-897C-094E-9E83-7CC79303472E}"/>
              </a:ext>
            </a:extLst>
          </p:cNvPr>
          <p:cNvSpPr txBox="1"/>
          <p:nvPr/>
        </p:nvSpPr>
        <p:spPr>
          <a:xfrm>
            <a:off x="8291855" y="5364383"/>
            <a:ext cx="21668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Pagode Cyrillic" panose="02000803000000000000" pitchFamily="2" charset="77"/>
              </a:rPr>
              <a:t>Play Market</a:t>
            </a:r>
            <a:endParaRPr lang="ru-RU" sz="2400" dirty="0">
              <a:latin typeface="Pagode Cyrillic" panose="02000803000000000000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A756C-F2C8-3A49-BC3C-BF0829A18AA1}"/>
              </a:ext>
            </a:extLst>
          </p:cNvPr>
          <p:cNvSpPr txBox="1"/>
          <p:nvPr/>
        </p:nvSpPr>
        <p:spPr>
          <a:xfrm rot="508945">
            <a:off x="9050430" y="580561"/>
            <a:ext cx="21668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Pagode Cyrillic" panose="02000803000000000000" pitchFamily="2" charset="77"/>
              </a:rPr>
              <a:t>App Store</a:t>
            </a:r>
            <a:endParaRPr lang="ru-RU" sz="2400" dirty="0">
              <a:latin typeface="Pagode Cyrillic" panose="02000803000000000000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3A67ED-C702-3E4C-9559-EBB1E5862ADC}"/>
              </a:ext>
            </a:extLst>
          </p:cNvPr>
          <p:cNvSpPr txBox="1"/>
          <p:nvPr/>
        </p:nvSpPr>
        <p:spPr>
          <a:xfrm>
            <a:off x="8445955" y="3013501"/>
            <a:ext cx="216687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latin typeface="Pagode Cyrillic" panose="02000803000000000000" pitchFamily="2" charset="77"/>
              </a:rPr>
              <a:t>Быстрый доступ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70CA7-026D-D549-AE96-6F51C505CB66}"/>
              </a:ext>
            </a:extLst>
          </p:cNvPr>
          <p:cNvSpPr txBox="1"/>
          <p:nvPr/>
        </p:nvSpPr>
        <p:spPr>
          <a:xfrm rot="21214319">
            <a:off x="970228" y="1280887"/>
            <a:ext cx="148491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dirty="0">
                <a:latin typeface="Pagode Cyrillic" panose="02000803000000000000" pitchFamily="2" charset="77"/>
              </a:rPr>
              <a:t>Просто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C03C3-0CF7-B444-AF82-D09A188A1412}"/>
              </a:ext>
            </a:extLst>
          </p:cNvPr>
          <p:cNvSpPr txBox="1"/>
          <p:nvPr/>
        </p:nvSpPr>
        <p:spPr>
          <a:xfrm rot="21214319">
            <a:off x="204255" y="4216765"/>
            <a:ext cx="21668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latin typeface="Pagode Cyrillic" panose="02000803000000000000" pitchFamily="2" charset="77"/>
              </a:rPr>
              <a:t>Удобно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C3513-DFDE-5544-B3F1-8B320956DFEA}"/>
              </a:ext>
            </a:extLst>
          </p:cNvPr>
          <p:cNvSpPr txBox="1"/>
          <p:nvPr/>
        </p:nvSpPr>
        <p:spPr>
          <a:xfrm rot="21214319">
            <a:off x="2548477" y="5564439"/>
            <a:ext cx="216687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Pagode Cyrillic" panose="02000803000000000000" pitchFamily="2" charset="77"/>
              </a:rPr>
              <a:t>Offline</a:t>
            </a:r>
            <a:endParaRPr lang="ru-RU" sz="2800" dirty="0">
              <a:latin typeface="Pagode Cyrillic" panose="02000803000000000000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B4077B-8EB7-B245-9C66-510902EA81A6}"/>
              </a:ext>
            </a:extLst>
          </p:cNvPr>
          <p:cNvSpPr txBox="1"/>
          <p:nvPr/>
        </p:nvSpPr>
        <p:spPr>
          <a:xfrm rot="21214319">
            <a:off x="1520310" y="5244732"/>
            <a:ext cx="13158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dirty="0">
                <a:latin typeface="Pagode Cyrillic" panose="02000803000000000000" pitchFamily="2" charset="77"/>
              </a:rPr>
              <a:t>Ясно</a:t>
            </a:r>
          </a:p>
        </p:txBody>
      </p:sp>
    </p:spTree>
    <p:extLst>
      <p:ext uri="{BB962C8B-B14F-4D97-AF65-F5344CB8AC3E}">
        <p14:creationId xmlns:p14="http://schemas.microsoft.com/office/powerpoint/2010/main" val="2234214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75B0DD-D777-D749-B8B7-B1455511C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72F3C6-7CC3-F14E-8524-950F24844B14}"/>
              </a:ext>
            </a:extLst>
          </p:cNvPr>
          <p:cNvSpPr txBox="1"/>
          <p:nvPr/>
        </p:nvSpPr>
        <p:spPr>
          <a:xfrm>
            <a:off x="3544585" y="1890620"/>
            <a:ext cx="4356242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6000" dirty="0">
                <a:latin typeface="Pagode Cyrillic" panose="02000803000000000000" pitchFamily="2" charset="77"/>
              </a:rPr>
              <a:t>Одна кодовая база</a:t>
            </a:r>
          </a:p>
        </p:txBody>
      </p:sp>
    </p:spTree>
    <p:extLst>
      <p:ext uri="{BB962C8B-B14F-4D97-AF65-F5344CB8AC3E}">
        <p14:creationId xmlns:p14="http://schemas.microsoft.com/office/powerpoint/2010/main" val="1019374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7FFC6A-995D-D848-99A2-4603B0E62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981C7F-C11D-5F42-B0B5-7DD6E9EA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33" y="1626741"/>
            <a:ext cx="5925607" cy="360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1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2B3D6-F4E8-CC4C-8878-9CBA8537B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920" y="4362"/>
            <a:ext cx="9154160" cy="6853638"/>
          </a:xfrm>
        </p:spPr>
      </p:pic>
    </p:spTree>
    <p:extLst>
      <p:ext uri="{BB962C8B-B14F-4D97-AF65-F5344CB8AC3E}">
        <p14:creationId xmlns:p14="http://schemas.microsoft.com/office/powerpoint/2010/main" val="121286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8A5826-2301-B342-8673-419B2CEFE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4215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3D4AB51-99BF-1F4F-B414-4B5E751FB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45" b="1238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80563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B5CA83-653A-BF4C-9E07-F2F39C18C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2093" y="0"/>
            <a:ext cx="5567813" cy="6858000"/>
          </a:xfrm>
        </p:spPr>
      </p:pic>
    </p:spTree>
    <p:extLst>
      <p:ext uri="{BB962C8B-B14F-4D97-AF65-F5344CB8AC3E}">
        <p14:creationId xmlns:p14="http://schemas.microsoft.com/office/powerpoint/2010/main" val="700365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2ADB1E-266B-434E-A0EB-0F243B77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"/>
            <a:ext cx="12192000" cy="68576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98A1F-8BAF-EF43-BD04-8DE0449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85" y="417880"/>
            <a:ext cx="7066084" cy="6018090"/>
          </a:xfrm>
        </p:spPr>
        <p:txBody>
          <a:bodyPr anchor="ctr"/>
          <a:lstStyle/>
          <a:p>
            <a:pPr algn="ctr">
              <a:lnSpc>
                <a:spcPct val="200000"/>
              </a:lnSpc>
            </a:pPr>
            <a:r>
              <a:rPr lang="ru-RU" dirty="0">
                <a:latin typeface="FK Abaddon.kz" panose="02020500000000000000" pitchFamily="18" charset="0"/>
              </a:rPr>
              <a:t>Баг третьего запуска</a:t>
            </a:r>
          </a:p>
        </p:txBody>
      </p:sp>
    </p:spTree>
    <p:extLst>
      <p:ext uri="{BB962C8B-B14F-4D97-AF65-F5344CB8AC3E}">
        <p14:creationId xmlns:p14="http://schemas.microsoft.com/office/powerpoint/2010/main" val="293495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2FFF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2FFF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31</Words>
  <Application>Microsoft Macintosh PowerPoint</Application>
  <PresentationFormat>Widescreen</PresentationFormat>
  <Paragraphs>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FK Abaddon.kz</vt:lpstr>
      <vt:lpstr>Pagode Cyrillic</vt:lpstr>
      <vt:lpstr>Office Theme</vt:lpstr>
      <vt:lpstr>Технология разработки ПО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Баг третьего запуска</vt:lpstr>
      <vt:lpstr>PowerPoint Presentation</vt:lpstr>
      <vt:lpstr>PowerPoint Presentation</vt:lpstr>
      <vt:lpstr>Release.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Технология разработки ПО</dc:title>
  <dc:creator>Microsoft Office User</dc:creator>
  <cp:lastModifiedBy>Microsoft Office User</cp:lastModifiedBy>
  <cp:revision>14</cp:revision>
  <dcterms:created xsi:type="dcterms:W3CDTF">2019-11-04T06:08:06Z</dcterms:created>
  <dcterms:modified xsi:type="dcterms:W3CDTF">2019-11-04T09:32:39Z</dcterms:modified>
</cp:coreProperties>
</file>